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69" r:id="rId2"/>
    <p:sldId id="257" r:id="rId3"/>
    <p:sldId id="258" r:id="rId4"/>
    <p:sldId id="259" r:id="rId5"/>
    <p:sldId id="265" r:id="rId6"/>
    <p:sldId id="264" r:id="rId7"/>
    <p:sldId id="263" r:id="rId8"/>
    <p:sldId id="262" r:id="rId9"/>
    <p:sldId id="261" r:id="rId10"/>
    <p:sldId id="260"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2" autoAdjust="0"/>
  </p:normalViewPr>
  <p:slideViewPr>
    <p:cSldViewPr>
      <p:cViewPr varScale="1">
        <p:scale>
          <a:sx n="74" d="100"/>
          <a:sy n="74" d="100"/>
        </p:scale>
        <p:origin x="-1038"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A1A372-08CE-4696-BDDA-44E8F04FFCE3}" type="datetimeFigureOut">
              <a:rPr lang="en-US" smtClean="0"/>
              <a:t>9/27/2011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704FE-B55A-489F-8D11-859EEC3079E2}" type="slidenum">
              <a:rPr lang="en-US" smtClean="0"/>
              <a:t>‹#›</a:t>
            </a:fld>
            <a:endParaRPr lang="en-US"/>
          </a:p>
        </p:txBody>
      </p:sp>
    </p:spTree>
    <p:extLst>
      <p:ext uri="{BB962C8B-B14F-4D97-AF65-F5344CB8AC3E}">
        <p14:creationId xmlns:p14="http://schemas.microsoft.com/office/powerpoint/2010/main" val="169668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1A372-08CE-4696-BDDA-44E8F04FFCE3}" type="datetimeFigureOut">
              <a:rPr lang="en-US" smtClean="0"/>
              <a:t>9/27/2011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704FE-B55A-489F-8D11-859EEC3079E2}" type="slidenum">
              <a:rPr lang="en-US" smtClean="0"/>
              <a:t>‹#›</a:t>
            </a:fld>
            <a:endParaRPr lang="en-US"/>
          </a:p>
        </p:txBody>
      </p:sp>
    </p:spTree>
    <p:extLst>
      <p:ext uri="{BB962C8B-B14F-4D97-AF65-F5344CB8AC3E}">
        <p14:creationId xmlns:p14="http://schemas.microsoft.com/office/powerpoint/2010/main" val="284223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1A372-08CE-4696-BDDA-44E8F04FFCE3}" type="datetimeFigureOut">
              <a:rPr lang="en-US" smtClean="0"/>
              <a:t>9/27/2011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704FE-B55A-489F-8D11-859EEC3079E2}" type="slidenum">
              <a:rPr lang="en-US" smtClean="0"/>
              <a:t>‹#›</a:t>
            </a:fld>
            <a:endParaRPr lang="en-US"/>
          </a:p>
        </p:txBody>
      </p:sp>
    </p:spTree>
    <p:extLst>
      <p:ext uri="{BB962C8B-B14F-4D97-AF65-F5344CB8AC3E}">
        <p14:creationId xmlns:p14="http://schemas.microsoft.com/office/powerpoint/2010/main" val="398395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1A372-08CE-4696-BDDA-44E8F04FFCE3}" type="datetimeFigureOut">
              <a:rPr lang="en-US" smtClean="0"/>
              <a:t>9/27/2011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704FE-B55A-489F-8D11-859EEC3079E2}" type="slidenum">
              <a:rPr lang="en-US" smtClean="0"/>
              <a:t>‹#›</a:t>
            </a:fld>
            <a:endParaRPr lang="en-US"/>
          </a:p>
        </p:txBody>
      </p:sp>
    </p:spTree>
    <p:extLst>
      <p:ext uri="{BB962C8B-B14F-4D97-AF65-F5344CB8AC3E}">
        <p14:creationId xmlns:p14="http://schemas.microsoft.com/office/powerpoint/2010/main" val="155818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1A372-08CE-4696-BDDA-44E8F04FFCE3}" type="datetimeFigureOut">
              <a:rPr lang="en-US" smtClean="0"/>
              <a:t>9/27/2011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704FE-B55A-489F-8D11-859EEC3079E2}" type="slidenum">
              <a:rPr lang="en-US" smtClean="0"/>
              <a:t>‹#›</a:t>
            </a:fld>
            <a:endParaRPr lang="en-US"/>
          </a:p>
        </p:txBody>
      </p:sp>
    </p:spTree>
    <p:extLst>
      <p:ext uri="{BB962C8B-B14F-4D97-AF65-F5344CB8AC3E}">
        <p14:creationId xmlns:p14="http://schemas.microsoft.com/office/powerpoint/2010/main" val="423695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A1A372-08CE-4696-BDDA-44E8F04FFCE3}" type="datetimeFigureOut">
              <a:rPr lang="en-US" smtClean="0"/>
              <a:t>9/27/2011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704FE-B55A-489F-8D11-859EEC3079E2}" type="slidenum">
              <a:rPr lang="en-US" smtClean="0"/>
              <a:t>‹#›</a:t>
            </a:fld>
            <a:endParaRPr lang="en-US"/>
          </a:p>
        </p:txBody>
      </p:sp>
    </p:spTree>
    <p:extLst>
      <p:ext uri="{BB962C8B-B14F-4D97-AF65-F5344CB8AC3E}">
        <p14:creationId xmlns:p14="http://schemas.microsoft.com/office/powerpoint/2010/main" val="18108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A1A372-08CE-4696-BDDA-44E8F04FFCE3}" type="datetimeFigureOut">
              <a:rPr lang="en-US" smtClean="0"/>
              <a:t>9/27/2011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704FE-B55A-489F-8D11-859EEC3079E2}" type="slidenum">
              <a:rPr lang="en-US" smtClean="0"/>
              <a:t>‹#›</a:t>
            </a:fld>
            <a:endParaRPr lang="en-US"/>
          </a:p>
        </p:txBody>
      </p:sp>
    </p:spTree>
    <p:extLst>
      <p:ext uri="{BB962C8B-B14F-4D97-AF65-F5344CB8AC3E}">
        <p14:creationId xmlns:p14="http://schemas.microsoft.com/office/powerpoint/2010/main" val="24354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A1A372-08CE-4696-BDDA-44E8F04FFCE3}" type="datetimeFigureOut">
              <a:rPr lang="en-US" smtClean="0"/>
              <a:t>9/27/2011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704FE-B55A-489F-8D11-859EEC3079E2}" type="slidenum">
              <a:rPr lang="en-US" smtClean="0"/>
              <a:t>‹#›</a:t>
            </a:fld>
            <a:endParaRPr lang="en-US"/>
          </a:p>
        </p:txBody>
      </p:sp>
    </p:spTree>
    <p:extLst>
      <p:ext uri="{BB962C8B-B14F-4D97-AF65-F5344CB8AC3E}">
        <p14:creationId xmlns:p14="http://schemas.microsoft.com/office/powerpoint/2010/main" val="204759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1A372-08CE-4696-BDDA-44E8F04FFCE3}" type="datetimeFigureOut">
              <a:rPr lang="en-US" smtClean="0"/>
              <a:t>9/27/2011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704FE-B55A-489F-8D11-859EEC3079E2}" type="slidenum">
              <a:rPr lang="en-US" smtClean="0"/>
              <a:t>‹#›</a:t>
            </a:fld>
            <a:endParaRPr lang="en-US"/>
          </a:p>
        </p:txBody>
      </p:sp>
    </p:spTree>
    <p:extLst>
      <p:ext uri="{BB962C8B-B14F-4D97-AF65-F5344CB8AC3E}">
        <p14:creationId xmlns:p14="http://schemas.microsoft.com/office/powerpoint/2010/main" val="174895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1A372-08CE-4696-BDDA-44E8F04FFCE3}" type="datetimeFigureOut">
              <a:rPr lang="en-US" smtClean="0"/>
              <a:t>9/27/2011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704FE-B55A-489F-8D11-859EEC3079E2}" type="slidenum">
              <a:rPr lang="en-US" smtClean="0"/>
              <a:t>‹#›</a:t>
            </a:fld>
            <a:endParaRPr lang="en-US"/>
          </a:p>
        </p:txBody>
      </p:sp>
    </p:spTree>
    <p:extLst>
      <p:ext uri="{BB962C8B-B14F-4D97-AF65-F5344CB8AC3E}">
        <p14:creationId xmlns:p14="http://schemas.microsoft.com/office/powerpoint/2010/main" val="366484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1A372-08CE-4696-BDDA-44E8F04FFCE3}" type="datetimeFigureOut">
              <a:rPr lang="en-US" smtClean="0"/>
              <a:t>9/27/2011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704FE-B55A-489F-8D11-859EEC3079E2}" type="slidenum">
              <a:rPr lang="en-US" smtClean="0"/>
              <a:t>‹#›</a:t>
            </a:fld>
            <a:endParaRPr lang="en-US"/>
          </a:p>
        </p:txBody>
      </p:sp>
    </p:spTree>
    <p:extLst>
      <p:ext uri="{BB962C8B-B14F-4D97-AF65-F5344CB8AC3E}">
        <p14:creationId xmlns:p14="http://schemas.microsoft.com/office/powerpoint/2010/main" val="231673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11000">
              <a:schemeClr val="accent1">
                <a:tint val="44500"/>
                <a:satMod val="160000"/>
                <a:lumMod val="48000"/>
                <a:lumOff val="52000"/>
                <a:alpha val="74000"/>
              </a:schemeClr>
            </a:gs>
            <a:gs pos="100000">
              <a:schemeClr val="accent1">
                <a:tint val="23500"/>
                <a:satMod val="160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1A372-08CE-4696-BDDA-44E8F04FFCE3}" type="datetimeFigureOut">
              <a:rPr lang="en-US" smtClean="0"/>
              <a:t>9/27/2011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704FE-B55A-489F-8D11-859EEC3079E2}" type="slidenum">
              <a:rPr lang="en-US" smtClean="0"/>
              <a:t>‹#›</a:t>
            </a:fld>
            <a:endParaRPr lang="en-US"/>
          </a:p>
        </p:txBody>
      </p:sp>
    </p:spTree>
    <p:extLst>
      <p:ext uri="{BB962C8B-B14F-4D97-AF65-F5344CB8AC3E}">
        <p14:creationId xmlns:p14="http://schemas.microsoft.com/office/powerpoint/2010/main" val="268232079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0"/>
            <a:ext cx="9144000" cy="1470025"/>
          </a:xfrm>
        </p:spPr>
        <p:txBody>
          <a:bodyPr>
            <a:normAutofit/>
          </a:bodyPr>
          <a:lstStyle/>
          <a:p>
            <a:r>
              <a:rPr lang="en-US" dirty="0" smtClean="0"/>
              <a:t>How to Make a Rose out of Duct Tape</a:t>
            </a:r>
            <a:endParaRPr lang="en-US" dirty="0"/>
          </a:p>
        </p:txBody>
      </p:sp>
      <p:sp>
        <p:nvSpPr>
          <p:cNvPr id="3" name="Subtitle 2"/>
          <p:cNvSpPr>
            <a:spLocks noGrp="1"/>
          </p:cNvSpPr>
          <p:nvPr>
            <p:ph type="subTitle" idx="1"/>
          </p:nvPr>
        </p:nvSpPr>
        <p:spPr>
          <a:xfrm>
            <a:off x="1371600" y="3886200"/>
            <a:ext cx="6400800" cy="1752600"/>
          </a:xfrm>
        </p:spPr>
        <p:txBody>
          <a:bodyPr/>
          <a:lstStyle/>
          <a:p>
            <a:r>
              <a:rPr lang="en-US" dirty="0" smtClean="0">
                <a:solidFill>
                  <a:schemeClr val="tx1"/>
                </a:solidFill>
              </a:rPr>
              <a:t>Michael Nolan</a:t>
            </a:r>
            <a:endParaRPr lang="en-US" dirty="0">
              <a:solidFill>
                <a:schemeClr val="tx1"/>
              </a:solidFill>
            </a:endParaRPr>
          </a:p>
        </p:txBody>
      </p:sp>
    </p:spTree>
    <p:extLst>
      <p:ext uri="{BB962C8B-B14F-4D97-AF65-F5344CB8AC3E}">
        <p14:creationId xmlns:p14="http://schemas.microsoft.com/office/powerpoint/2010/main" val="3764985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rmAutofit fontScale="90000"/>
          </a:bodyPr>
          <a:lstStyle/>
          <a:p>
            <a:pPr lvl="0"/>
            <a:r>
              <a:rPr lang="en-US" sz="2700" dirty="0" smtClean="0"/>
              <a:t>7. Begin </a:t>
            </a:r>
            <a:r>
              <a:rPr lang="en-US" sz="2700" dirty="0"/>
              <a:t>to place the petals on the </a:t>
            </a:r>
            <a:r>
              <a:rPr lang="en-US" sz="2700" dirty="0" smtClean="0"/>
              <a:t>stem. Roll one petal around the end of your stem of green duct tape.</a:t>
            </a: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9526" y="3262959"/>
            <a:ext cx="3505200" cy="26180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38981" y="3263465"/>
            <a:ext cx="3509196" cy="2621066"/>
          </a:xfrm>
          <a:prstGeom prst="rect">
            <a:avLst/>
          </a:prstGeom>
        </p:spPr>
      </p:pic>
      <p:sp>
        <p:nvSpPr>
          <p:cNvPr id="6" name="Right Arrow 5"/>
          <p:cNvSpPr/>
          <p:nvPr/>
        </p:nvSpPr>
        <p:spPr>
          <a:xfrm>
            <a:off x="3886200" y="4024448"/>
            <a:ext cx="1371600" cy="549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Left Arrow 10"/>
          <p:cNvSpPr/>
          <p:nvPr/>
        </p:nvSpPr>
        <p:spPr>
          <a:xfrm>
            <a:off x="2667000" y="3938272"/>
            <a:ext cx="533400" cy="609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9186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pPr lvl="1" algn="ctr" rtl="0">
              <a:spcBef>
                <a:spcPct val="0"/>
              </a:spcBef>
            </a:pPr>
            <a:r>
              <a:rPr lang="en-US" sz="2700" dirty="0" smtClean="0">
                <a:latin typeface="+mj-lt"/>
              </a:rPr>
              <a:t>8. Continue </a:t>
            </a:r>
            <a:r>
              <a:rPr lang="en-US" sz="2700" dirty="0">
                <a:latin typeface="+mj-lt"/>
              </a:rPr>
              <a:t>rolling petals around the end, placing them in the same points as an imaginary compass. Place the petals on North, South, West, East, and then a second layer on Northwest, Southeast, Northeast, Southwest. Keep placing petals in this alternating pattern.</a:t>
            </a: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124199"/>
            <a:ext cx="3276600" cy="24473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124200"/>
            <a:ext cx="3315015" cy="2476030"/>
          </a:xfrm>
          <a:prstGeom prst="rect">
            <a:avLst/>
          </a:prstGeom>
        </p:spPr>
      </p:pic>
      <p:sp>
        <p:nvSpPr>
          <p:cNvPr id="6" name="Right Arrow 5"/>
          <p:cNvSpPr/>
          <p:nvPr/>
        </p:nvSpPr>
        <p:spPr>
          <a:xfrm>
            <a:off x="4191000" y="40386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848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pPr lvl="0"/>
            <a:r>
              <a:rPr lang="en-US" sz="2700" dirty="0" smtClean="0"/>
              <a:t>9. By </a:t>
            </a:r>
            <a:r>
              <a:rPr lang="en-US" sz="2700" dirty="0"/>
              <a:t>the end you should have a simple rose made out of duct tape. </a:t>
            </a:r>
            <a:r>
              <a:rPr lang="en-US" sz="2700" dirty="0" smtClean="0"/>
              <a:t/>
            </a:r>
            <a:br>
              <a:rPr lang="en-US" sz="2700" dirty="0" smtClean="0"/>
            </a:br>
            <a:r>
              <a:rPr lang="en-US" sz="2700" dirty="0"/>
              <a:t/>
            </a:r>
            <a:br>
              <a:rPr lang="en-US" sz="2700" dirty="0"/>
            </a:br>
            <a:r>
              <a:rPr lang="en-US" sz="2700" dirty="0" smtClean="0"/>
              <a:t>Tip: For a good finishing touch, make two more petals out of green duct tape and wrap them just below the flower.</a:t>
            </a:r>
            <a:r>
              <a:rPr lang="en-US" dirty="0"/>
              <a:t/>
            </a:r>
            <a:br>
              <a:rPr lang="en-US" dirty="0"/>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99962" y="3099649"/>
            <a:ext cx="4021143" cy="3003446"/>
          </a:xfrm>
          <a:prstGeom prst="rect">
            <a:avLst/>
          </a:prstGeom>
        </p:spPr>
      </p:pic>
      <p:cxnSp>
        <p:nvCxnSpPr>
          <p:cNvPr id="7" name="Straight Arrow Connector 6"/>
          <p:cNvCxnSpPr/>
          <p:nvPr/>
        </p:nvCxnSpPr>
        <p:spPr>
          <a:xfrm>
            <a:off x="1143000" y="3429000"/>
            <a:ext cx="2971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04800" y="2895600"/>
            <a:ext cx="1371600" cy="381000"/>
          </a:xfrm>
          <a:prstGeom prst="rect">
            <a:avLst/>
          </a:prstGeom>
          <a:noFill/>
        </p:spPr>
        <p:txBody>
          <a:bodyPr wrap="square" rtlCol="0">
            <a:spAutoFit/>
          </a:bodyPr>
          <a:lstStyle/>
          <a:p>
            <a:r>
              <a:rPr lang="en-US" dirty="0" smtClean="0"/>
              <a:t>Green Petals</a:t>
            </a:r>
            <a:endParaRPr lang="en-US" dirty="0"/>
          </a:p>
        </p:txBody>
      </p:sp>
    </p:spTree>
    <p:extLst>
      <p:ext uri="{BB962C8B-B14F-4D97-AF65-F5344CB8AC3E}">
        <p14:creationId xmlns:p14="http://schemas.microsoft.com/office/powerpoint/2010/main" val="1368770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rmAutofit fontScale="90000"/>
          </a:bodyPr>
          <a:lstStyle/>
          <a:p>
            <a:r>
              <a:rPr lang="en-US" sz="2700" dirty="0"/>
              <a:t>Congratulations, you now have a rose made out of duct tape! You can give these to a special someone, or just keep it around to admire it. </a:t>
            </a:r>
            <a:r>
              <a:rPr lang="en-US" sz="2700" dirty="0" smtClean="0"/>
              <a:t>Try new color combinations for more impressive results.</a:t>
            </a: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062" y="2971800"/>
            <a:ext cx="3443170" cy="25717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972873"/>
            <a:ext cx="3429000" cy="2571750"/>
          </a:xfrm>
          <a:prstGeom prst="rect">
            <a:avLst/>
          </a:prstGeom>
        </p:spPr>
      </p:pic>
    </p:spTree>
    <p:extLst>
      <p:ext uri="{BB962C8B-B14F-4D97-AF65-F5344CB8AC3E}">
        <p14:creationId xmlns:p14="http://schemas.microsoft.com/office/powerpoint/2010/main" val="3439809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562600"/>
          </a:xfrm>
        </p:spPr>
        <p:txBody>
          <a:bodyPr>
            <a:normAutofit/>
          </a:bodyPr>
          <a:lstStyle/>
          <a:p>
            <a:pPr algn="l"/>
            <a:r>
              <a:rPr lang="en-US" sz="2800" dirty="0"/>
              <a:t>D</a:t>
            </a:r>
            <a:r>
              <a:rPr lang="en-US" sz="2800" dirty="0" smtClean="0"/>
              <a:t>uct </a:t>
            </a:r>
            <a:r>
              <a:rPr lang="en-US" sz="2800" dirty="0"/>
              <a:t>tape has long been celebrated as the material that can fix anything and do anything. While this may be an exaggeration, it can be used to create a unique and beautiful flower. This will show you how you can make a rose out of duct tape in just a few minutes.</a:t>
            </a:r>
            <a:br>
              <a:rPr lang="en-US" sz="2800" dirty="0"/>
            </a:b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011098"/>
            <a:ext cx="3276600" cy="2457450"/>
          </a:xfrm>
          <a:prstGeom prst="rect">
            <a:avLst/>
          </a:prstGeom>
        </p:spPr>
      </p:pic>
    </p:spTree>
    <p:extLst>
      <p:ext uri="{BB962C8B-B14F-4D97-AF65-F5344CB8AC3E}">
        <p14:creationId xmlns:p14="http://schemas.microsoft.com/office/powerpoint/2010/main" val="2084131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a:xfrm>
            <a:off x="457200" y="1600201"/>
            <a:ext cx="8229600" cy="1828800"/>
          </a:xfrm>
        </p:spPr>
        <p:txBody>
          <a:bodyPr>
            <a:normAutofit fontScale="55000" lnSpcReduction="20000"/>
          </a:bodyPr>
          <a:lstStyle/>
          <a:p>
            <a:pPr lvl="0"/>
            <a:r>
              <a:rPr lang="en-US" dirty="0"/>
              <a:t>1 roll of green duct tape</a:t>
            </a:r>
          </a:p>
          <a:p>
            <a:pPr lvl="0"/>
            <a:r>
              <a:rPr lang="en-US" dirty="0"/>
              <a:t>1-2 rolls of colored duct tape </a:t>
            </a:r>
            <a:r>
              <a:rPr lang="en-US" dirty="0" smtClean="0"/>
              <a:t>(other than green)</a:t>
            </a:r>
            <a:endParaRPr lang="en-US" dirty="0"/>
          </a:p>
          <a:p>
            <a:pPr lvl="0"/>
            <a:r>
              <a:rPr lang="en-US" dirty="0"/>
              <a:t>1 roll of floral wire</a:t>
            </a:r>
          </a:p>
          <a:p>
            <a:pPr lvl="0"/>
            <a:r>
              <a:rPr lang="en-US" dirty="0"/>
              <a:t>1 pair of scissors</a:t>
            </a:r>
          </a:p>
          <a:p>
            <a:pPr lvl="0"/>
            <a:r>
              <a:rPr lang="en-US" dirty="0"/>
              <a:t>1 ruler or tape measure</a:t>
            </a:r>
          </a:p>
          <a:p>
            <a:pPr lvl="0"/>
            <a:r>
              <a:rPr lang="en-US" dirty="0"/>
              <a:t>1 pen (able to mark on duct tape)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3485913"/>
            <a:ext cx="3874008" cy="2893549"/>
          </a:xfrm>
          <a:prstGeom prst="rect">
            <a:avLst/>
          </a:prstGeom>
        </p:spPr>
      </p:pic>
    </p:spTree>
    <p:extLst>
      <p:ext uri="{BB962C8B-B14F-4D97-AF65-F5344CB8AC3E}">
        <p14:creationId xmlns:p14="http://schemas.microsoft.com/office/powerpoint/2010/main" val="2210737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219200"/>
            <a:ext cx="8229600" cy="1143000"/>
          </a:xfrm>
        </p:spPr>
        <p:txBody>
          <a:bodyPr>
            <a:normAutofit fontScale="90000"/>
          </a:bodyPr>
          <a:lstStyle/>
          <a:p>
            <a:pPr lvl="0"/>
            <a:r>
              <a:rPr lang="en-US" sz="2700" dirty="0" smtClean="0"/>
              <a:t>1. Cut </a:t>
            </a:r>
            <a:r>
              <a:rPr lang="en-US" sz="2700" dirty="0"/>
              <a:t>a length of floral wire about five (5) inches long.</a:t>
            </a: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2362200"/>
            <a:ext cx="5321808" cy="3974931"/>
          </a:xfrm>
          <a:prstGeom prst="rect">
            <a:avLst/>
          </a:prstGeom>
        </p:spPr>
      </p:pic>
      <p:sp>
        <p:nvSpPr>
          <p:cNvPr id="5" name="TextBox 4"/>
          <p:cNvSpPr txBox="1"/>
          <p:nvPr/>
        </p:nvSpPr>
        <p:spPr>
          <a:xfrm>
            <a:off x="1219200" y="457200"/>
            <a:ext cx="6477000" cy="707886"/>
          </a:xfrm>
          <a:prstGeom prst="rect">
            <a:avLst/>
          </a:prstGeom>
          <a:noFill/>
        </p:spPr>
        <p:txBody>
          <a:bodyPr wrap="square" rtlCol="0">
            <a:spAutoFit/>
          </a:bodyPr>
          <a:lstStyle/>
          <a:p>
            <a:pPr algn="ctr"/>
            <a:r>
              <a:rPr lang="en-US" sz="4000" dirty="0" smtClean="0"/>
              <a:t>Steps</a:t>
            </a:r>
            <a:endParaRPr lang="en-US" sz="4000" dirty="0"/>
          </a:p>
        </p:txBody>
      </p:sp>
    </p:spTree>
    <p:extLst>
      <p:ext uri="{BB962C8B-B14F-4D97-AF65-F5344CB8AC3E}">
        <p14:creationId xmlns:p14="http://schemas.microsoft.com/office/powerpoint/2010/main" val="2799501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pPr lvl="0"/>
            <a:r>
              <a:rPr lang="en-US" sz="2700" dirty="0" smtClean="0"/>
              <a:t>2. Cut </a:t>
            </a:r>
            <a:r>
              <a:rPr lang="en-US" sz="2700" dirty="0"/>
              <a:t>a strip of green duct tape the same length as the floral wire. Place the floral wire on the edge of the strip, and roll the strip around the floral wire until you have a green </a:t>
            </a:r>
            <a:r>
              <a:rPr lang="en-US" sz="2700" dirty="0" smtClean="0"/>
              <a:t>cylinder. This will form the stem.</a:t>
            </a: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743200"/>
            <a:ext cx="3672713" cy="2743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840" y="2743200"/>
            <a:ext cx="3669799" cy="2741023"/>
          </a:xfrm>
          <a:prstGeom prst="rect">
            <a:avLst/>
          </a:prstGeom>
        </p:spPr>
      </p:pic>
      <p:sp>
        <p:nvSpPr>
          <p:cNvPr id="6" name="Right Arrow 5"/>
          <p:cNvSpPr/>
          <p:nvPr/>
        </p:nvSpPr>
        <p:spPr>
          <a:xfrm>
            <a:off x="4114800" y="36576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048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pPr lvl="0"/>
            <a:r>
              <a:rPr lang="en-US" sz="2400" dirty="0" smtClean="0"/>
              <a:t>3. Unroll </a:t>
            </a:r>
            <a:r>
              <a:rPr lang="en-US" sz="2400" dirty="0"/>
              <a:t>a strip of colored duct tape several feet long. Use your ruler and pen to mark two (2) inch increments along the strip</a:t>
            </a:r>
            <a:r>
              <a:rPr lang="en-US" sz="2400" dirty="0" smtClean="0"/>
              <a:t>.</a:t>
            </a:r>
            <a:br>
              <a:rPr lang="en-US" sz="2400" dirty="0" smtClean="0"/>
            </a:br>
            <a:r>
              <a:rPr lang="en-US" sz="2400" dirty="0"/>
              <a:t/>
            </a:r>
            <a:br>
              <a:rPr lang="en-US" sz="2400" dirty="0"/>
            </a:br>
            <a:r>
              <a:rPr lang="en-US" sz="2400" dirty="0"/>
              <a:t>Tip: to make this easier, lightly stick the strip to a surface from which you can later easily unstick the strip.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048000"/>
            <a:ext cx="4337304" cy="3239591"/>
          </a:xfrm>
          <a:prstGeom prst="rect">
            <a:avLst/>
          </a:prstGeom>
        </p:spPr>
      </p:pic>
    </p:spTree>
    <p:extLst>
      <p:ext uri="{BB962C8B-B14F-4D97-AF65-F5344CB8AC3E}">
        <p14:creationId xmlns:p14="http://schemas.microsoft.com/office/powerpoint/2010/main" val="3757728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pPr lvl="0"/>
            <a:r>
              <a:rPr lang="en-US" sz="2700" dirty="0" smtClean="0"/>
              <a:t>4. Cut the strip at each two (2) inch mark to end up with square pieces of duct tape. </a:t>
            </a: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2438400"/>
            <a:ext cx="4178808" cy="3121208"/>
          </a:xfrm>
          <a:prstGeom prst="rect">
            <a:avLst/>
          </a:prstGeom>
        </p:spPr>
      </p:pic>
    </p:spTree>
    <p:extLst>
      <p:ext uri="{BB962C8B-B14F-4D97-AF65-F5344CB8AC3E}">
        <p14:creationId xmlns:p14="http://schemas.microsoft.com/office/powerpoint/2010/main" val="2143577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pPr lvl="0"/>
            <a:r>
              <a:rPr lang="en-US" sz="2700" dirty="0" smtClean="0"/>
              <a:t>5. Fold </a:t>
            </a:r>
            <a:r>
              <a:rPr lang="en-US" sz="2700" dirty="0"/>
              <a:t>one corner of a square of duct tape diagonally down to its opposite end. Leave a sliver of space between the fold and the edge of the square.</a:t>
            </a: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2753868"/>
            <a:ext cx="4066510" cy="3037332"/>
          </a:xfrm>
          <a:prstGeom prst="rect">
            <a:avLst/>
          </a:prstGeom>
        </p:spPr>
      </p:pic>
      <p:cxnSp>
        <p:nvCxnSpPr>
          <p:cNvPr id="6" name="Straight Arrow Connector 5"/>
          <p:cNvCxnSpPr/>
          <p:nvPr/>
        </p:nvCxnSpPr>
        <p:spPr>
          <a:xfrm>
            <a:off x="4038600" y="3886200"/>
            <a:ext cx="914400" cy="838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3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rmAutofit fontScale="90000"/>
          </a:bodyPr>
          <a:lstStyle/>
          <a:p>
            <a:pPr lvl="0"/>
            <a:r>
              <a:rPr lang="en-US" sz="2700" dirty="0" smtClean="0"/>
              <a:t>6. Fold </a:t>
            </a:r>
            <a:r>
              <a:rPr lang="en-US" sz="2700" dirty="0"/>
              <a:t>the other corner down the same way. You should now have a triangle of colored duct tape with a rectangular sliver of adhesive attached to the bottom. Repeat this until you </a:t>
            </a:r>
            <a:r>
              <a:rPr lang="en-US" sz="2700" dirty="0" smtClean="0"/>
              <a:t>have twenty (20) </a:t>
            </a:r>
            <a:r>
              <a:rPr lang="en-US" sz="2700" dirty="0"/>
              <a:t>of this shape. These shapes will form the petals.</a:t>
            </a: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4218" y="3053805"/>
            <a:ext cx="3543350" cy="28282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37086" y="3148977"/>
            <a:ext cx="3537522" cy="2642223"/>
          </a:xfrm>
          <a:prstGeom prst="rect">
            <a:avLst/>
          </a:prstGeom>
        </p:spPr>
      </p:pic>
      <p:sp>
        <p:nvSpPr>
          <p:cNvPr id="6" name="Right Arrow 5"/>
          <p:cNvSpPr/>
          <p:nvPr/>
        </p:nvSpPr>
        <p:spPr>
          <a:xfrm>
            <a:off x="4191000" y="41148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2057400" y="3733800"/>
            <a:ext cx="685800" cy="647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1191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TotalTime>
  <Words>451</Words>
  <Application>Microsoft Office PowerPoint</Application>
  <PresentationFormat>On-screen Show (4:3)</PresentationFormat>
  <Paragraphs>22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How to Make a Rose out of Duct Tape</vt:lpstr>
      <vt:lpstr>Duct tape has long been celebrated as the material that can fix anything and do anything. While this may be an exaggeration, it can be used to create a unique and beautiful flower. This will show you how you can make a rose out of duct tape in just a few minutes. </vt:lpstr>
      <vt:lpstr>Materials</vt:lpstr>
      <vt:lpstr>1. Cut a length of floral wire about five (5) inches long. </vt:lpstr>
      <vt:lpstr>2. Cut a strip of green duct tape the same length as the floral wire. Place the floral wire on the edge of the strip, and roll the strip around the floral wire until you have a green cylinder. This will form the stem. </vt:lpstr>
      <vt:lpstr>3. Unroll a strip of colored duct tape several feet long. Use your ruler and pen to mark two (2) inch increments along the strip.  Tip: to make this easier, lightly stick the strip to a surface from which you can later easily unstick the strip.</vt:lpstr>
      <vt:lpstr>4. Cut the strip at each two (2) inch mark to end up with square pieces of duct tape.  </vt:lpstr>
      <vt:lpstr>5. Fold one corner of a square of duct tape diagonally down to its opposite end. Leave a sliver of space between the fold and the edge of the square. </vt:lpstr>
      <vt:lpstr>6. Fold the other corner down the same way. You should now have a triangle of colored duct tape with a rectangular sliver of adhesive attached to the bottom. Repeat this until you have twenty (20) of this shape. These shapes will form the petals. </vt:lpstr>
      <vt:lpstr>7. Begin to place the petals on the stem. Roll one petal around the end of your stem of green duct tape. </vt:lpstr>
      <vt:lpstr>8. Continue rolling petals around the end, placing them in the same points as an imaginary compass. Place the petals on North, South, West, East, and then a second layer on Northwest, Southeast, Northeast, Southwest. Keep placing petals in this alternating pattern. </vt:lpstr>
      <vt:lpstr>9. By the end you should have a simple rose made out of duct tape.   Tip: For a good finishing touch, make two more petals out of green duct tape and wrap them just below the flower. </vt:lpstr>
      <vt:lpstr>Congratulations, you now have a rose made out of duct tape! You can give these to a special someone, or just keep it around to admire it. Try new color combinations for more impressive results.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 Rose out of Duct Tape</dc:title>
  <dc:creator>Mike</dc:creator>
  <cp:lastModifiedBy>Mike</cp:lastModifiedBy>
  <cp:revision>20</cp:revision>
  <dcterms:created xsi:type="dcterms:W3CDTF">2011-09-27T12:53:34Z</dcterms:created>
  <dcterms:modified xsi:type="dcterms:W3CDTF">2011-09-27T21:41:26Z</dcterms:modified>
</cp:coreProperties>
</file>